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321" r:id="rId2"/>
    <p:sldId id="322" r:id="rId3"/>
    <p:sldId id="315" r:id="rId4"/>
    <p:sldId id="266" r:id="rId5"/>
    <p:sldId id="267" r:id="rId6"/>
    <p:sldId id="307" r:id="rId7"/>
    <p:sldId id="268" r:id="rId8"/>
    <p:sldId id="271" r:id="rId9"/>
    <p:sldId id="273" r:id="rId10"/>
    <p:sldId id="276" r:id="rId11"/>
    <p:sldId id="278" r:id="rId12"/>
    <p:sldId id="275" r:id="rId13"/>
    <p:sldId id="279" r:id="rId14"/>
    <p:sldId id="280" r:id="rId15"/>
    <p:sldId id="281" r:id="rId16"/>
    <p:sldId id="282" r:id="rId17"/>
    <p:sldId id="284" r:id="rId18"/>
    <p:sldId id="287" r:id="rId19"/>
    <p:sldId id="290" r:id="rId20"/>
    <p:sldId id="291" r:id="rId21"/>
    <p:sldId id="293" r:id="rId22"/>
    <p:sldId id="294" r:id="rId23"/>
    <p:sldId id="299" r:id="rId24"/>
    <p:sldId id="300" r:id="rId25"/>
    <p:sldId id="311" r:id="rId26"/>
    <p:sldId id="303" r:id="rId27"/>
    <p:sldId id="317" r:id="rId2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ijl, licht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3263" autoAdjust="0"/>
  </p:normalViewPr>
  <p:slideViewPr>
    <p:cSldViewPr>
      <p:cViewPr>
        <p:scale>
          <a:sx n="40" d="100"/>
          <a:sy n="40" d="100"/>
        </p:scale>
        <p:origin x="-1386" y="-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5571D9F-A94F-43C6-A23E-C41D7B7EA67C}" type="datetimeFigureOut">
              <a:rPr lang="nl-NL" smtClean="0"/>
              <a:pPr/>
              <a:t>7-4-2010</a:t>
            </a:fld>
            <a:endParaRPr lang="nl-NL"/>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922DF8-B010-4448-8595-54A301912394}" type="slidenum">
              <a:rPr lang="nl-NL" smtClean="0"/>
              <a:pPr/>
              <a:t>‹nr.›</a:t>
            </a:fld>
            <a:endParaRPr lang="nl-N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9A5AF0-60FC-404A-83E7-CCBFDBA4C740}" type="datetimeFigureOut">
              <a:rPr lang="nl-NL" smtClean="0"/>
              <a:pPr/>
              <a:t>7-4-2010</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A2F65D-9B50-4B11-A604-5692B9893B3F}"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sz="1200" kern="1200" dirty="0" smtClean="0">
              <a:solidFill>
                <a:schemeClr val="tx1"/>
              </a:solidFill>
              <a:latin typeface="+mn-lt"/>
              <a:ea typeface="+mn-ea"/>
              <a:cs typeface="+mn-cs"/>
            </a:endParaRPr>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1</a:t>
            </a:fld>
            <a:endParaRPr lang="nl-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10</a:t>
            </a:fld>
            <a:endParaRPr lang="nl-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11</a:t>
            </a:fld>
            <a:endParaRPr lang="nl-N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12</a:t>
            </a:fld>
            <a:endParaRPr lang="nl-N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13</a:t>
            </a:fld>
            <a:endParaRPr lang="nl-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14</a:t>
            </a:fld>
            <a:endParaRPr lang="nl-N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15</a:t>
            </a:fld>
            <a:endParaRPr lang="nl-N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smtClean="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16</a:t>
            </a:fld>
            <a:endParaRPr lang="nl-N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17</a:t>
            </a:fld>
            <a:endParaRPr lang="nl-N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18</a:t>
            </a:fld>
            <a:endParaRPr lang="nl-N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19</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sz="1200" kern="1200" dirty="0" smtClean="0">
              <a:solidFill>
                <a:schemeClr val="tx1"/>
              </a:solidFill>
              <a:latin typeface="+mn-lt"/>
              <a:ea typeface="+mn-ea"/>
              <a:cs typeface="+mn-cs"/>
            </a:endParaRPr>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2</a:t>
            </a:fld>
            <a:endParaRPr lang="nl-N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20</a:t>
            </a:fld>
            <a:endParaRPr lang="nl-N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21</a:t>
            </a:fld>
            <a:endParaRPr lang="nl-N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22</a:t>
            </a:fld>
            <a:endParaRPr lang="nl-N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23</a:t>
            </a:fld>
            <a:endParaRPr lang="nl-NL"/>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24</a:t>
            </a:fld>
            <a:endParaRPr lang="nl-NL"/>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25</a:t>
            </a:fld>
            <a:endParaRPr lang="nl-NL"/>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26</a:t>
            </a:fld>
            <a:endParaRPr lang="nl-NL"/>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marL="228600" indent="-228600">
              <a:buNone/>
            </a:pPr>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27</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3</a:t>
            </a:fld>
            <a:endParaRPr lang="nl-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4</a:t>
            </a:fld>
            <a:endParaRPr lang="nl-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5</a:t>
            </a:fld>
            <a:endParaRPr lang="nl-N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6</a:t>
            </a:fld>
            <a:endParaRPr lang="nl-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7</a:t>
            </a:fld>
            <a:endParaRPr lang="nl-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8</a:t>
            </a:fld>
            <a:endParaRPr lang="nl-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0A2F65D-9B50-4B11-A604-5692B9893B3F}" type="slidenum">
              <a:rPr lang="nl-NL" smtClean="0"/>
              <a:pPr/>
              <a:t>9</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9094AF6A-4DDB-4B40-A7C2-83788D508619}" type="datetimeFigureOut">
              <a:rPr lang="nl-NL" smtClean="0"/>
              <a:pPr/>
              <a:t>7-4-2010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0298A1B-D992-4B5C-AE15-235D8C712753}"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094AF6A-4DDB-4B40-A7C2-83788D508619}" type="datetimeFigureOut">
              <a:rPr lang="nl-NL" smtClean="0"/>
              <a:pPr/>
              <a:t>7-4-2010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0298A1B-D992-4B5C-AE15-235D8C712753}"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094AF6A-4DDB-4B40-A7C2-83788D508619}" type="datetimeFigureOut">
              <a:rPr lang="nl-NL" smtClean="0"/>
              <a:pPr/>
              <a:t>7-4-2010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0298A1B-D992-4B5C-AE15-235D8C712753}"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094AF6A-4DDB-4B40-A7C2-83788D508619}" type="datetimeFigureOut">
              <a:rPr lang="nl-NL" smtClean="0"/>
              <a:pPr/>
              <a:t>7-4-2010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0298A1B-D992-4B5C-AE15-235D8C712753}"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9094AF6A-4DDB-4B40-A7C2-83788D508619}" type="datetimeFigureOut">
              <a:rPr lang="nl-NL" smtClean="0"/>
              <a:pPr/>
              <a:t>7-4-2010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0298A1B-D992-4B5C-AE15-235D8C712753}"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9094AF6A-4DDB-4B40-A7C2-83788D508619}" type="datetimeFigureOut">
              <a:rPr lang="nl-NL" smtClean="0"/>
              <a:pPr/>
              <a:t>7-4-2010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0298A1B-D992-4B5C-AE15-235D8C712753}"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9094AF6A-4DDB-4B40-A7C2-83788D508619}" type="datetimeFigureOut">
              <a:rPr lang="nl-NL" smtClean="0"/>
              <a:pPr/>
              <a:t>7-4-2010</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D0298A1B-D992-4B5C-AE15-235D8C712753}"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9094AF6A-4DDB-4B40-A7C2-83788D508619}" type="datetimeFigureOut">
              <a:rPr lang="nl-NL" smtClean="0"/>
              <a:pPr/>
              <a:t>7-4-2010</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D0298A1B-D992-4B5C-AE15-235D8C712753}"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094AF6A-4DDB-4B40-A7C2-83788D508619}" type="datetimeFigureOut">
              <a:rPr lang="nl-NL" smtClean="0"/>
              <a:pPr/>
              <a:t>7-4-2010</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D0298A1B-D992-4B5C-AE15-235D8C712753}"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094AF6A-4DDB-4B40-A7C2-83788D508619}" type="datetimeFigureOut">
              <a:rPr lang="nl-NL" smtClean="0"/>
              <a:pPr/>
              <a:t>7-4-2010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0298A1B-D992-4B5C-AE15-235D8C712753}"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094AF6A-4DDB-4B40-A7C2-83788D508619}" type="datetimeFigureOut">
              <a:rPr lang="nl-NL" smtClean="0"/>
              <a:pPr/>
              <a:t>7-4-2010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0298A1B-D992-4B5C-AE15-235D8C712753}"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94AF6A-4DDB-4B40-A7C2-83788D508619}" type="datetimeFigureOut">
              <a:rPr lang="nl-NL" smtClean="0"/>
              <a:pPr/>
              <a:t>7-4-2010</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298A1B-D992-4B5C-AE15-235D8C712753}"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Documents and Settings\Administrator\Mijn documenten\Mijn afbeeldingen\high-def-space-sun-earth-wallpaper.jpg"/>
          <p:cNvPicPr>
            <a:picLocks noChangeAspect="1" noChangeArrowheads="1"/>
          </p:cNvPicPr>
          <p:nvPr/>
        </p:nvPicPr>
        <p:blipFill>
          <a:blip r:embed="rId3" cstate="print"/>
          <a:srcRect b="4166"/>
          <a:stretch>
            <a:fillRect/>
          </a:stretch>
        </p:blipFill>
        <p:spPr bwMode="auto">
          <a:xfrm>
            <a:off x="0" y="0"/>
            <a:ext cx="9144000" cy="6858000"/>
          </a:xfrm>
          <a:prstGeom prst="rect">
            <a:avLst/>
          </a:prstGeom>
          <a:noFill/>
        </p:spPr>
      </p:pic>
      <p:sp>
        <p:nvSpPr>
          <p:cNvPr id="3" name="Titel 1"/>
          <p:cNvSpPr txBox="1">
            <a:spLocks/>
          </p:cNvSpPr>
          <p:nvPr/>
        </p:nvSpPr>
        <p:spPr>
          <a:xfrm>
            <a:off x="0" y="5929330"/>
            <a:ext cx="9144032" cy="1857364"/>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6000" b="0" i="0" u="none" strike="noStrike" kern="1200" cap="none" spc="0" normalizeH="0" baseline="0" noProof="0" dirty="0" smtClean="0">
                <a:ln>
                  <a:noFill/>
                </a:ln>
                <a:solidFill>
                  <a:schemeClr val="bg1"/>
                </a:solidFill>
                <a:effectLst/>
                <a:uLnTx/>
                <a:uFillTx/>
                <a:latin typeface="+mj-lt"/>
                <a:ea typeface="+mj-ea"/>
                <a:cs typeface="+mj-cs"/>
              </a:rPr>
              <a:t>Zie, er gloort iets!!</a:t>
            </a:r>
            <a:endParaRPr kumimoji="0" lang="nl-NL" sz="6000" b="0" i="0" u="none" strike="noStrike" kern="1200" cap="none" spc="0" normalizeH="0" baseline="0" noProof="0" dirty="0">
              <a:ln>
                <a:noFill/>
              </a:ln>
              <a:solidFill>
                <a:schemeClr val="bg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Marcus 15: 12 - 15</a:t>
            </a:r>
            <a:endParaRPr lang="nl-NL" dirty="0"/>
          </a:p>
        </p:txBody>
      </p:sp>
      <p:sp>
        <p:nvSpPr>
          <p:cNvPr id="3" name="Tijdelijke aanduiding voor inhoud 2"/>
          <p:cNvSpPr>
            <a:spLocks noGrp="1"/>
          </p:cNvSpPr>
          <p:nvPr>
            <p:ph idx="1"/>
          </p:nvPr>
        </p:nvSpPr>
        <p:spPr/>
        <p:txBody>
          <a:bodyPr/>
          <a:lstStyle/>
          <a:p>
            <a:r>
              <a:rPr lang="nl-NL" dirty="0" smtClean="0"/>
              <a:t>Wat moet ik dan doen met Hem, die gij de Koning der Joden noemt? En zij schreeuwden wederom: kruisig Hem! </a:t>
            </a:r>
            <a:r>
              <a:rPr lang="nl-NL" dirty="0" err="1" smtClean="0"/>
              <a:t>Pilatus</a:t>
            </a:r>
            <a:r>
              <a:rPr lang="nl-NL" dirty="0" smtClean="0"/>
              <a:t> </a:t>
            </a:r>
            <a:r>
              <a:rPr lang="nl-NL" dirty="0" err="1" smtClean="0"/>
              <a:t>zeide</a:t>
            </a:r>
            <a:r>
              <a:rPr lang="nl-NL" dirty="0" smtClean="0"/>
              <a:t> tot hen: wat heeft Hij dan voor kwaad gedaan? Zij schreeuwden des te meer: kruisig Hem!!</a:t>
            </a:r>
          </a:p>
          <a:p>
            <a:r>
              <a:rPr lang="nl-NL" b="1" u="sng" dirty="0" err="1" smtClean="0"/>
              <a:t>Pilatus</a:t>
            </a:r>
            <a:r>
              <a:rPr lang="nl-NL" b="1" u="sng" dirty="0" smtClean="0"/>
              <a:t> oordeelde het geraden de schare haar zin te geven</a:t>
            </a:r>
            <a:r>
              <a:rPr lang="nl-NL" dirty="0" smtClean="0"/>
              <a:t>……. en gaf Jezus over om gekruisigd te worden</a:t>
            </a:r>
            <a:endParaRPr lang="nl-NL" b="1" u="sng"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Johannes 19: 12</a:t>
            </a:r>
            <a:endParaRPr lang="nl-NL" dirty="0"/>
          </a:p>
        </p:txBody>
      </p:sp>
      <p:sp>
        <p:nvSpPr>
          <p:cNvPr id="3" name="Tijdelijke aanduiding voor inhoud 2"/>
          <p:cNvSpPr>
            <a:spLocks noGrp="1"/>
          </p:cNvSpPr>
          <p:nvPr>
            <p:ph idx="1"/>
          </p:nvPr>
        </p:nvSpPr>
        <p:spPr/>
        <p:txBody>
          <a:bodyPr/>
          <a:lstStyle/>
          <a:p>
            <a:r>
              <a:rPr lang="nl-NL" dirty="0" smtClean="0"/>
              <a:t>Van toen af trachtte </a:t>
            </a:r>
            <a:r>
              <a:rPr lang="nl-NL" dirty="0" err="1" smtClean="0"/>
              <a:t>Pilatus</a:t>
            </a:r>
            <a:r>
              <a:rPr lang="nl-NL" dirty="0" smtClean="0"/>
              <a:t> Hem los te laten, maar de Joden schreeuwden en zeiden: Indien gij deze los laat, </a:t>
            </a:r>
            <a:r>
              <a:rPr lang="nl-NL" b="1" u="sng" dirty="0" err="1" smtClean="0"/>
              <a:t>zijt</a:t>
            </a:r>
            <a:r>
              <a:rPr lang="nl-NL" b="1" u="sng" dirty="0" smtClean="0"/>
              <a:t> gij geen vriend van de keizer; een ieder, die zich koning maakt, verzet zich tegen de keizer.</a:t>
            </a:r>
          </a:p>
          <a:p>
            <a:endParaRPr lang="nl-NL" b="1" u="sng" dirty="0" smtClean="0"/>
          </a:p>
          <a:p>
            <a:r>
              <a:rPr lang="nl-NL" dirty="0" smtClean="0"/>
              <a:t>Vers 15: De </a:t>
            </a:r>
            <a:r>
              <a:rPr lang="nl-NL" dirty="0" err="1" smtClean="0"/>
              <a:t>overpriesters</a:t>
            </a:r>
            <a:r>
              <a:rPr lang="nl-NL" dirty="0" smtClean="0"/>
              <a:t> antwoordden: Wij hebben geen koning, alleen de keizer!</a:t>
            </a:r>
          </a:p>
          <a:p>
            <a:endParaRPr lang="nl-NL" b="1" u="sng" dirty="0" smtClean="0"/>
          </a:p>
          <a:p>
            <a:pPr>
              <a:buNone/>
            </a:pPr>
            <a:endParaRPr lang="nl-NL"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4"/>
            <a:ext cx="8229600" cy="1143000"/>
          </a:xfrm>
        </p:spPr>
        <p:txBody>
          <a:bodyPr/>
          <a:lstStyle/>
          <a:p>
            <a:r>
              <a:rPr lang="nl-NL" dirty="0" smtClean="0"/>
              <a:t>Handelingen 22: 3-5</a:t>
            </a:r>
            <a:endParaRPr lang="nl-NL" dirty="0"/>
          </a:p>
        </p:txBody>
      </p:sp>
      <p:sp>
        <p:nvSpPr>
          <p:cNvPr id="3" name="Tijdelijke aanduiding voor inhoud 2"/>
          <p:cNvSpPr>
            <a:spLocks noGrp="1"/>
          </p:cNvSpPr>
          <p:nvPr>
            <p:ph idx="1"/>
          </p:nvPr>
        </p:nvSpPr>
        <p:spPr>
          <a:xfrm>
            <a:off x="0" y="1142984"/>
            <a:ext cx="9144000" cy="4846678"/>
          </a:xfrm>
        </p:spPr>
        <p:txBody>
          <a:bodyPr>
            <a:noAutofit/>
          </a:bodyPr>
          <a:lstStyle/>
          <a:p>
            <a:pPr>
              <a:buNone/>
            </a:pPr>
            <a:r>
              <a:rPr lang="nl-NL" sz="2900" dirty="0" smtClean="0"/>
              <a:t>	Ik ben een Jood, te </a:t>
            </a:r>
            <a:r>
              <a:rPr lang="nl-NL" sz="2900" dirty="0" err="1" smtClean="0"/>
              <a:t>Tarsus</a:t>
            </a:r>
            <a:r>
              <a:rPr lang="nl-NL" sz="2900" dirty="0" smtClean="0"/>
              <a:t> in </a:t>
            </a:r>
            <a:r>
              <a:rPr lang="nl-NL" sz="2900" dirty="0" err="1" smtClean="0"/>
              <a:t>Cilicie</a:t>
            </a:r>
            <a:r>
              <a:rPr lang="nl-NL" sz="2900" dirty="0" smtClean="0"/>
              <a:t> geboren, doch in deze stad opgevoed, aan de voeten van </a:t>
            </a:r>
            <a:r>
              <a:rPr lang="nl-NL" sz="2900" dirty="0" err="1" smtClean="0"/>
              <a:t>Gamaliel</a:t>
            </a:r>
            <a:r>
              <a:rPr lang="nl-NL" sz="2900" dirty="0" smtClean="0"/>
              <a:t> opgeleid met nauwgezette inachtneming van de wet onzer vaderen, een ijveraar voor God evenals gij allen heden </a:t>
            </a:r>
            <a:r>
              <a:rPr lang="nl-NL" sz="2900" dirty="0" err="1" smtClean="0"/>
              <a:t>zijt</a:t>
            </a:r>
            <a:r>
              <a:rPr lang="nl-NL" sz="2900" dirty="0" smtClean="0"/>
              <a:t>.</a:t>
            </a:r>
          </a:p>
          <a:p>
            <a:pPr>
              <a:buNone/>
            </a:pPr>
            <a:r>
              <a:rPr lang="nl-NL" sz="2900" dirty="0" smtClean="0"/>
              <a:t>	4  En ik heb deze weg ten dode toe vervolgd door mannen en vrouwen in boeien te slaan en gevangen te zetten, </a:t>
            </a:r>
          </a:p>
          <a:p>
            <a:pPr>
              <a:buNone/>
            </a:pPr>
            <a:r>
              <a:rPr lang="nl-NL" sz="2900" dirty="0" smtClean="0"/>
              <a:t>	5  gelijk ook de hogepriester van mij getuigen kan en de gehele Raad der oudsten, van wie ik ook met brieven aan de broeders naar </a:t>
            </a:r>
            <a:r>
              <a:rPr lang="nl-NL" sz="2900" dirty="0" err="1" smtClean="0"/>
              <a:t>Damascus</a:t>
            </a:r>
            <a:r>
              <a:rPr lang="nl-NL" sz="2900" dirty="0" smtClean="0"/>
              <a:t> gereisd ben, om ook hen, die daar waren, geboeid naar Jeruzalem te brengen, opdat zij gestraft zouden worden.</a:t>
            </a:r>
            <a:endParaRPr lang="nl-NL" sz="29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Handelingen 26: 9-11</a:t>
            </a:r>
            <a:endParaRPr lang="nl-NL" dirty="0"/>
          </a:p>
        </p:txBody>
      </p:sp>
      <p:sp>
        <p:nvSpPr>
          <p:cNvPr id="3" name="Tijdelijke aanduiding voor inhoud 2"/>
          <p:cNvSpPr>
            <a:spLocks noGrp="1"/>
          </p:cNvSpPr>
          <p:nvPr>
            <p:ph idx="1"/>
          </p:nvPr>
        </p:nvSpPr>
        <p:spPr>
          <a:xfrm>
            <a:off x="0" y="1428736"/>
            <a:ext cx="9144000" cy="4846678"/>
          </a:xfrm>
        </p:spPr>
        <p:txBody>
          <a:bodyPr>
            <a:noAutofit/>
          </a:bodyPr>
          <a:lstStyle/>
          <a:p>
            <a:pPr>
              <a:buNone/>
            </a:pPr>
            <a:r>
              <a:rPr lang="nl-NL" sz="2900" dirty="0" smtClean="0"/>
              <a:t>	Ik voor mij was tot de slotsom gekomen, dat ik tegen de naam van Jezus,  fel moest optreden,</a:t>
            </a:r>
          </a:p>
          <a:p>
            <a:pPr>
              <a:buNone/>
            </a:pPr>
            <a:r>
              <a:rPr lang="nl-NL" sz="2900" dirty="0" smtClean="0"/>
              <a:t>	10  wat ik dan ook gedaan heb te Jeruzalem; en ik heb vele van de heiligen in gevangenissen opgesloten, waartoe ik de macht van de </a:t>
            </a:r>
            <a:r>
              <a:rPr lang="nl-NL" sz="2900" dirty="0" err="1" smtClean="0"/>
              <a:t>overpriesters</a:t>
            </a:r>
            <a:r>
              <a:rPr lang="nl-NL" sz="2900" dirty="0" smtClean="0"/>
              <a:t> ontvangen had; en als zij zouden omgebracht worden, heb ik mijn stem eraan gegeven.</a:t>
            </a:r>
          </a:p>
          <a:p>
            <a:pPr>
              <a:buNone/>
            </a:pPr>
            <a:r>
              <a:rPr lang="nl-NL" sz="2900" dirty="0" smtClean="0"/>
              <a:t>	11  En in alle synagogen trachtte ik hen dikwijls door toepassing van straffen tot lastering te dwingen en in tomeloze woede tegen hen heb ik hen vervolgd, tot zelfs in de buitenlandse steden.</a:t>
            </a:r>
            <a:endParaRPr lang="nl-NL" sz="29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Filippenzen</a:t>
            </a:r>
            <a:r>
              <a:rPr lang="nl-NL" dirty="0" smtClean="0"/>
              <a:t> 3 : 6-9</a:t>
            </a:r>
            <a:endParaRPr lang="nl-NL" dirty="0"/>
          </a:p>
        </p:txBody>
      </p:sp>
      <p:sp>
        <p:nvSpPr>
          <p:cNvPr id="3" name="Tijdelijke aanduiding voor inhoud 2"/>
          <p:cNvSpPr>
            <a:spLocks noGrp="1"/>
          </p:cNvSpPr>
          <p:nvPr>
            <p:ph idx="1"/>
          </p:nvPr>
        </p:nvSpPr>
        <p:spPr>
          <a:xfrm>
            <a:off x="0" y="1725594"/>
            <a:ext cx="9144000" cy="4989554"/>
          </a:xfrm>
        </p:spPr>
        <p:txBody>
          <a:bodyPr>
            <a:noAutofit/>
          </a:bodyPr>
          <a:lstStyle/>
          <a:p>
            <a:pPr>
              <a:buNone/>
            </a:pPr>
            <a:r>
              <a:rPr lang="nl-NL" dirty="0" smtClean="0"/>
              <a:t>	naar mijn ijver een vervolger van de gemeente, naar de gerechtigheid der wet onberispelijk.</a:t>
            </a:r>
          </a:p>
          <a:p>
            <a:pPr>
              <a:buNone/>
            </a:pPr>
            <a:r>
              <a:rPr lang="nl-NL" dirty="0" smtClean="0"/>
              <a:t>	7  Maar alles wat mij winst was, heb ik om Christus’ wil schade geacht.</a:t>
            </a:r>
          </a:p>
          <a:p>
            <a:pPr>
              <a:buNone/>
            </a:pPr>
            <a:r>
              <a:rPr lang="nl-NL" dirty="0" smtClean="0"/>
              <a:t>	8  Voorzeker, ik acht zelfs alles schade, omdat de kennis van Christus Jezus, mijn </a:t>
            </a:r>
            <a:r>
              <a:rPr lang="nl-NL" dirty="0" err="1" smtClean="0"/>
              <a:t>Here</a:t>
            </a:r>
            <a:r>
              <a:rPr lang="nl-NL" dirty="0" smtClean="0"/>
              <a:t>, dat alles te boven gaat. Om zijnentwil heb ik dit alles prijsgegeven en houd het voor vuilnis, opdat ik Christus moge winnen</a:t>
            </a:r>
          </a:p>
          <a:p>
            <a:endParaRPr lang="nl-N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Filippenzen</a:t>
            </a:r>
            <a:r>
              <a:rPr lang="nl-NL" dirty="0" smtClean="0"/>
              <a:t> 3 : 14</a:t>
            </a:r>
            <a:endParaRPr lang="nl-NL" dirty="0"/>
          </a:p>
        </p:txBody>
      </p:sp>
      <p:sp>
        <p:nvSpPr>
          <p:cNvPr id="3" name="Tijdelijke aanduiding voor inhoud 2"/>
          <p:cNvSpPr>
            <a:spLocks noGrp="1"/>
          </p:cNvSpPr>
          <p:nvPr>
            <p:ph idx="1"/>
          </p:nvPr>
        </p:nvSpPr>
        <p:spPr>
          <a:xfrm>
            <a:off x="0" y="1725594"/>
            <a:ext cx="9144000" cy="4703802"/>
          </a:xfrm>
        </p:spPr>
        <p:txBody>
          <a:bodyPr/>
          <a:lstStyle/>
          <a:p>
            <a:pPr>
              <a:buNone/>
            </a:pPr>
            <a:r>
              <a:rPr lang="nl-NL" dirty="0" smtClean="0"/>
              <a:t>	14  maar een ding doe ik: vergetende hetgeen achter mij ligt en mij uitstrekkende naar hetgeen voor mij ligt, jaag ik naar het doel, om de prijs der roeping Gods, die van boven is, in Christus Jezus.</a:t>
            </a:r>
            <a:endParaRPr lang="nl-NL"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2 </a:t>
            </a:r>
            <a:r>
              <a:rPr lang="nl-NL" dirty="0" err="1" smtClean="0"/>
              <a:t>Korinthe</a:t>
            </a:r>
            <a:r>
              <a:rPr lang="nl-NL" dirty="0" smtClean="0"/>
              <a:t> 5 : 17</a:t>
            </a:r>
            <a:endParaRPr lang="nl-NL" dirty="0"/>
          </a:p>
        </p:txBody>
      </p:sp>
      <p:sp>
        <p:nvSpPr>
          <p:cNvPr id="3" name="Tijdelijke aanduiding voor inhoud 2"/>
          <p:cNvSpPr>
            <a:spLocks noGrp="1"/>
          </p:cNvSpPr>
          <p:nvPr>
            <p:ph idx="1"/>
          </p:nvPr>
        </p:nvSpPr>
        <p:spPr/>
        <p:txBody>
          <a:bodyPr/>
          <a:lstStyle/>
          <a:p>
            <a:pPr>
              <a:buNone/>
            </a:pPr>
            <a:r>
              <a:rPr lang="nl-NL" dirty="0" smtClean="0"/>
              <a:t>	Zo is dan wie in Christus is een nieuwe schepping; het oude is voorbijgegaan, zie, het nieuwe is gekomen.</a:t>
            </a:r>
            <a:endParaRPr lang="nl-NL"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Romeinen 8 : 28</a:t>
            </a:r>
            <a:endParaRPr lang="nl-NL" dirty="0"/>
          </a:p>
        </p:txBody>
      </p:sp>
      <p:sp>
        <p:nvSpPr>
          <p:cNvPr id="3" name="Tijdelijke aanduiding voor inhoud 2"/>
          <p:cNvSpPr>
            <a:spLocks noGrp="1"/>
          </p:cNvSpPr>
          <p:nvPr>
            <p:ph idx="1"/>
          </p:nvPr>
        </p:nvSpPr>
        <p:spPr/>
        <p:txBody>
          <a:bodyPr/>
          <a:lstStyle/>
          <a:p>
            <a:pPr>
              <a:buNone/>
            </a:pPr>
            <a:r>
              <a:rPr lang="nl-NL" dirty="0" smtClean="0"/>
              <a:t>	Wij weten nu, dat God alle dingen doet meewerken ten goede voor hen, die God liefhebben, die volgens zijn voornemen geroepen zijn.</a:t>
            </a:r>
            <a:endParaRPr lang="nl-NL"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Handelingen 4 : 23</a:t>
            </a:r>
            <a:endParaRPr lang="nl-NL" dirty="0"/>
          </a:p>
        </p:txBody>
      </p:sp>
      <p:sp>
        <p:nvSpPr>
          <p:cNvPr id="3" name="Tijdelijke aanduiding voor inhoud 2"/>
          <p:cNvSpPr>
            <a:spLocks noGrp="1"/>
          </p:cNvSpPr>
          <p:nvPr>
            <p:ph idx="1"/>
          </p:nvPr>
        </p:nvSpPr>
        <p:spPr/>
        <p:txBody>
          <a:bodyPr/>
          <a:lstStyle/>
          <a:p>
            <a:pPr>
              <a:buNone/>
            </a:pPr>
            <a:r>
              <a:rPr lang="nl-NL" dirty="0" smtClean="0"/>
              <a:t>	En toen zij vrijgelaten werden, gingen zij naar de hunnen en deelden hun mede al wat de </a:t>
            </a:r>
            <a:r>
              <a:rPr lang="nl-NL" dirty="0" err="1" smtClean="0"/>
              <a:t>overpriesters</a:t>
            </a:r>
            <a:r>
              <a:rPr lang="nl-NL" dirty="0" smtClean="0"/>
              <a:t> en oudsten tot hen gezegd hadden.</a:t>
            </a:r>
            <a:endParaRPr lang="nl-NL"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Handelingen 4 : 24</a:t>
            </a:r>
            <a:endParaRPr lang="nl-NL" dirty="0"/>
          </a:p>
        </p:txBody>
      </p:sp>
      <p:sp>
        <p:nvSpPr>
          <p:cNvPr id="3" name="Tijdelijke aanduiding voor inhoud 2"/>
          <p:cNvSpPr>
            <a:spLocks noGrp="1"/>
          </p:cNvSpPr>
          <p:nvPr>
            <p:ph idx="1"/>
          </p:nvPr>
        </p:nvSpPr>
        <p:spPr/>
        <p:txBody>
          <a:bodyPr/>
          <a:lstStyle/>
          <a:p>
            <a:pPr>
              <a:buNone/>
            </a:pPr>
            <a:r>
              <a:rPr lang="nl-NL" dirty="0" smtClean="0"/>
              <a:t>	En toen dezen het hoorden, verhieven zij eenparig hun stem tot God en zeiden: Gij </a:t>
            </a:r>
            <a:r>
              <a:rPr lang="nl-NL" dirty="0" err="1" smtClean="0"/>
              <a:t>Here</a:t>
            </a:r>
            <a:r>
              <a:rPr lang="nl-NL" dirty="0" smtClean="0"/>
              <a:t>, </a:t>
            </a:r>
            <a:r>
              <a:rPr lang="nl-NL" dirty="0" err="1" smtClean="0"/>
              <a:t>zijt</a:t>
            </a:r>
            <a:r>
              <a:rPr lang="nl-NL" dirty="0" smtClean="0"/>
              <a:t> het, die geschapen hebt de hemel en de aarde, de zee en al wat daarin is,</a:t>
            </a:r>
            <a:endParaRPr lang="nl-N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Documents and Settings\Administrator\Mijn documenten\Mijn afbeeldingen\high-def-space-sun-earth-wallpaper.jpg"/>
          <p:cNvPicPr>
            <a:picLocks noChangeAspect="1" noChangeArrowheads="1"/>
          </p:cNvPicPr>
          <p:nvPr/>
        </p:nvPicPr>
        <p:blipFill>
          <a:blip r:embed="rId3" cstate="print">
            <a:lum bright="54000" contrast="-70000"/>
          </a:blip>
          <a:srcRect b="4166"/>
          <a:stretch>
            <a:fillRect/>
          </a:stretch>
        </p:blipFill>
        <p:spPr bwMode="auto">
          <a:xfrm>
            <a:off x="0" y="0"/>
            <a:ext cx="9144000" cy="6858000"/>
          </a:xfrm>
          <a:prstGeom prst="rect">
            <a:avLst/>
          </a:prstGeom>
          <a:noFill/>
        </p:spPr>
      </p:pic>
      <p:sp>
        <p:nvSpPr>
          <p:cNvPr id="3" name="Titel 1"/>
          <p:cNvSpPr txBox="1">
            <a:spLocks/>
          </p:cNvSpPr>
          <p:nvPr/>
        </p:nvSpPr>
        <p:spPr>
          <a:xfrm>
            <a:off x="0" y="5929354"/>
            <a:ext cx="9144032" cy="1857364"/>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6000" b="0" i="0" u="none" strike="noStrike" kern="1200" cap="none" spc="0" normalizeH="0" baseline="0" noProof="0" dirty="0" smtClean="0">
                <a:ln>
                  <a:noFill/>
                </a:ln>
                <a:solidFill>
                  <a:schemeClr val="bg1"/>
                </a:solidFill>
                <a:effectLst/>
                <a:uLnTx/>
                <a:uFillTx/>
                <a:latin typeface="+mj-lt"/>
                <a:ea typeface="+mj-ea"/>
                <a:cs typeface="+mj-cs"/>
              </a:rPr>
              <a:t>Zie, er gloort iets!!</a:t>
            </a:r>
            <a:endParaRPr kumimoji="0" lang="nl-NL" sz="6000" b="0" i="0" u="none" strike="noStrike" kern="1200" cap="none" spc="0" normalizeH="0" baseline="0" noProof="0" dirty="0">
              <a:ln>
                <a:noFill/>
              </a:ln>
              <a:solidFill>
                <a:schemeClr val="bg1"/>
              </a:solidFill>
              <a:effectLst/>
              <a:uLnTx/>
              <a:uFillTx/>
              <a:latin typeface="+mj-lt"/>
              <a:ea typeface="+mj-ea"/>
              <a:cs typeface="+mj-cs"/>
            </a:endParaRPr>
          </a:p>
        </p:txBody>
      </p:sp>
      <p:sp>
        <p:nvSpPr>
          <p:cNvPr id="4" name="Rechthoek 3"/>
          <p:cNvSpPr/>
          <p:nvPr/>
        </p:nvSpPr>
        <p:spPr>
          <a:xfrm>
            <a:off x="0" y="857232"/>
            <a:ext cx="9144000" cy="5078313"/>
          </a:xfrm>
          <a:prstGeom prst="rect">
            <a:avLst/>
          </a:prstGeom>
        </p:spPr>
        <p:txBody>
          <a:bodyPr wrap="square">
            <a:spAutoFit/>
          </a:bodyPr>
          <a:lstStyle/>
          <a:p>
            <a:pPr>
              <a:buFontTx/>
              <a:buChar char="-"/>
            </a:pPr>
            <a:r>
              <a:rPr lang="nl-NL" sz="3600" b="1" dirty="0" smtClean="0"/>
              <a:t> 	Twee </a:t>
            </a:r>
            <a:r>
              <a:rPr lang="nl-NL" sz="3600" b="1" dirty="0" err="1" smtClean="0"/>
              <a:t>heenwijzingen</a:t>
            </a:r>
            <a:r>
              <a:rPr lang="nl-NL" sz="3600" b="1" dirty="0" smtClean="0"/>
              <a:t>:</a:t>
            </a:r>
          </a:p>
          <a:p>
            <a:pPr lvl="1"/>
            <a:r>
              <a:rPr lang="nl-NL" sz="3600" b="1" dirty="0" smtClean="0"/>
              <a:t>	-naar de dag van de intocht van Jezus 	</a:t>
            </a:r>
          </a:p>
          <a:p>
            <a:pPr lvl="2"/>
            <a:r>
              <a:rPr lang="nl-NL" sz="3600" b="1" dirty="0" smtClean="0"/>
              <a:t>-naar de dag van de kruisiging van Jezus</a:t>
            </a:r>
            <a:br>
              <a:rPr lang="nl-NL" sz="3600" b="1" dirty="0" smtClean="0"/>
            </a:br>
            <a:endParaRPr lang="nl-NL" sz="3600" b="1" dirty="0" smtClean="0"/>
          </a:p>
          <a:p>
            <a:pPr>
              <a:buFontTx/>
              <a:buChar char="-"/>
            </a:pPr>
            <a:r>
              <a:rPr lang="nl-NL" sz="3600" b="1" dirty="0" smtClean="0"/>
              <a:t> 	De reden waarom Jezus door </a:t>
            </a:r>
            <a:r>
              <a:rPr lang="nl-NL" sz="3600" b="1" dirty="0" err="1" smtClean="0"/>
              <a:t>Pilatus</a:t>
            </a:r>
            <a:r>
              <a:rPr lang="nl-NL" sz="3600" b="1" dirty="0" smtClean="0"/>
              <a:t> werd 	veroordeeld.</a:t>
            </a:r>
            <a:br>
              <a:rPr lang="nl-NL" sz="3600" b="1" dirty="0" smtClean="0"/>
            </a:br>
            <a:endParaRPr lang="nl-NL" sz="3600" b="1" dirty="0" smtClean="0"/>
          </a:p>
          <a:p>
            <a:pPr>
              <a:buFontTx/>
              <a:buChar char="-"/>
            </a:pPr>
            <a:r>
              <a:rPr lang="nl-NL" sz="3600" b="1" dirty="0" smtClean="0"/>
              <a:t> 	Het gebed van de volgelingen uit 	handelingen.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Handelingen 4 : 24 EN 25</a:t>
            </a:r>
            <a:endParaRPr lang="nl-NL" dirty="0"/>
          </a:p>
        </p:txBody>
      </p:sp>
      <p:sp>
        <p:nvSpPr>
          <p:cNvPr id="3" name="Tijdelijke aanduiding voor inhoud 2"/>
          <p:cNvSpPr>
            <a:spLocks noGrp="1"/>
          </p:cNvSpPr>
          <p:nvPr>
            <p:ph idx="1"/>
          </p:nvPr>
        </p:nvSpPr>
        <p:spPr/>
        <p:txBody>
          <a:bodyPr/>
          <a:lstStyle/>
          <a:p>
            <a:pPr>
              <a:buNone/>
            </a:pPr>
            <a:r>
              <a:rPr lang="nl-NL" dirty="0" smtClean="0"/>
              <a:t>	En toen dezen het hoorden, verhieven zij eenparig hun stem tot God en zeiden: Gij </a:t>
            </a:r>
            <a:r>
              <a:rPr lang="nl-NL" dirty="0" err="1" smtClean="0"/>
              <a:t>Here</a:t>
            </a:r>
            <a:r>
              <a:rPr lang="nl-NL" dirty="0" smtClean="0"/>
              <a:t>, </a:t>
            </a:r>
            <a:r>
              <a:rPr lang="nl-NL" dirty="0" err="1" smtClean="0"/>
              <a:t>zijt</a:t>
            </a:r>
            <a:r>
              <a:rPr lang="nl-NL" dirty="0" smtClean="0"/>
              <a:t> het, die geschapen hebt de hemel en de aarde, de zee en al wat daarin is, </a:t>
            </a:r>
            <a:r>
              <a:rPr lang="nl-NL" b="1" dirty="0" smtClean="0"/>
              <a:t>die door de heilige Geest bij monde van David, uw knecht, gezegd hebt: </a:t>
            </a:r>
            <a:r>
              <a:rPr lang="nl-NL" i="1" u="sng" dirty="0" smtClean="0"/>
              <a:t>waarom hebben de heidenen gewoed en de volken ijdele raad bedacht?</a:t>
            </a:r>
            <a:endParaRPr lang="nl-NL"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Handelingen 4 : 24 -26</a:t>
            </a:r>
            <a:endParaRPr lang="nl-NL" dirty="0"/>
          </a:p>
        </p:txBody>
      </p:sp>
      <p:sp>
        <p:nvSpPr>
          <p:cNvPr id="3" name="Tijdelijke aanduiding voor inhoud 2"/>
          <p:cNvSpPr>
            <a:spLocks noGrp="1"/>
          </p:cNvSpPr>
          <p:nvPr>
            <p:ph idx="1"/>
          </p:nvPr>
        </p:nvSpPr>
        <p:spPr>
          <a:xfrm>
            <a:off x="457200" y="1600200"/>
            <a:ext cx="8229600" cy="4972072"/>
          </a:xfrm>
        </p:spPr>
        <p:txBody>
          <a:bodyPr>
            <a:normAutofit/>
          </a:bodyPr>
          <a:lstStyle/>
          <a:p>
            <a:pPr>
              <a:buNone/>
            </a:pPr>
            <a:r>
              <a:rPr lang="nl-NL" dirty="0" smtClean="0"/>
              <a:t>	En toen dezen het hoorden, verhieven zij eenparig hun stem tot God en zeiden: Gij </a:t>
            </a:r>
            <a:r>
              <a:rPr lang="nl-NL" dirty="0" err="1" smtClean="0"/>
              <a:t>Here</a:t>
            </a:r>
            <a:r>
              <a:rPr lang="nl-NL" dirty="0" smtClean="0"/>
              <a:t>, </a:t>
            </a:r>
            <a:r>
              <a:rPr lang="nl-NL" dirty="0" err="1" smtClean="0"/>
              <a:t>zijt</a:t>
            </a:r>
            <a:r>
              <a:rPr lang="nl-NL" dirty="0" smtClean="0"/>
              <a:t> het, die geschapen hebt de hemel en de aarde, de zee en al wat daarin is, </a:t>
            </a:r>
            <a:r>
              <a:rPr lang="nl-NL" b="1" dirty="0" smtClean="0"/>
              <a:t>die door de heilige Geest bij monde van David, uw knecht, gezegd hebt: </a:t>
            </a:r>
            <a:r>
              <a:rPr lang="nl-NL" i="1" u="sng" dirty="0" smtClean="0"/>
              <a:t>waarom hebben de heidenen gewoed en de volken ijdele raad bedacht? De koningen der aarde hebben zich opgesteld en de oversten zijn tezamen vergaderd tegen de </a:t>
            </a:r>
            <a:r>
              <a:rPr lang="nl-NL" i="1" u="sng" dirty="0" err="1" smtClean="0"/>
              <a:t>Here</a:t>
            </a:r>
            <a:r>
              <a:rPr lang="nl-NL" i="1" u="sng" dirty="0" smtClean="0"/>
              <a:t> en zijn Gezalfde.</a:t>
            </a:r>
            <a:endParaRPr lang="nl-NL"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Handelingen 4 : 27</a:t>
            </a:r>
            <a:endParaRPr lang="nl-NL" dirty="0"/>
          </a:p>
        </p:txBody>
      </p:sp>
      <p:sp>
        <p:nvSpPr>
          <p:cNvPr id="3" name="Tijdelijke aanduiding voor inhoud 2"/>
          <p:cNvSpPr>
            <a:spLocks noGrp="1"/>
          </p:cNvSpPr>
          <p:nvPr>
            <p:ph idx="1"/>
          </p:nvPr>
        </p:nvSpPr>
        <p:spPr/>
        <p:txBody>
          <a:bodyPr/>
          <a:lstStyle/>
          <a:p>
            <a:pPr>
              <a:buNone/>
            </a:pPr>
            <a:r>
              <a:rPr lang="nl-NL" dirty="0" smtClean="0"/>
              <a:t>	Want inderdaad zijn in deze stad vergaderd tegen uw heilige knecht Jezus, die Gij gezalfd hebt, </a:t>
            </a:r>
            <a:r>
              <a:rPr lang="nl-NL" dirty="0" err="1" smtClean="0"/>
              <a:t>Herodes</a:t>
            </a:r>
            <a:r>
              <a:rPr lang="nl-NL" dirty="0" smtClean="0"/>
              <a:t> zowel als </a:t>
            </a:r>
            <a:r>
              <a:rPr lang="nl-NL" dirty="0" err="1" smtClean="0"/>
              <a:t>Pontius</a:t>
            </a:r>
            <a:r>
              <a:rPr lang="nl-NL" dirty="0" smtClean="0"/>
              <a:t> </a:t>
            </a:r>
            <a:r>
              <a:rPr lang="nl-NL" dirty="0" err="1" smtClean="0"/>
              <a:t>Pilatus</a:t>
            </a:r>
            <a:r>
              <a:rPr lang="nl-NL" dirty="0" smtClean="0"/>
              <a:t> met de heidenen en de volken van Israël</a:t>
            </a:r>
            <a:endParaRPr lang="nl-NL"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Handelingen 4 : 27 EN 28</a:t>
            </a:r>
            <a:endParaRPr lang="nl-NL" dirty="0"/>
          </a:p>
        </p:txBody>
      </p:sp>
      <p:sp>
        <p:nvSpPr>
          <p:cNvPr id="3" name="Tijdelijke aanduiding voor inhoud 2"/>
          <p:cNvSpPr>
            <a:spLocks noGrp="1"/>
          </p:cNvSpPr>
          <p:nvPr>
            <p:ph idx="1"/>
          </p:nvPr>
        </p:nvSpPr>
        <p:spPr/>
        <p:txBody>
          <a:bodyPr/>
          <a:lstStyle/>
          <a:p>
            <a:pPr>
              <a:buNone/>
            </a:pPr>
            <a:r>
              <a:rPr lang="nl-NL" dirty="0" smtClean="0"/>
              <a:t>	Want inderdaad zijn in deze stad vergaderd tegen uw heilige knecht Jezus, die Gij gezalfd hebt, </a:t>
            </a:r>
            <a:r>
              <a:rPr lang="nl-NL" dirty="0" err="1" smtClean="0"/>
              <a:t>Herodes</a:t>
            </a:r>
            <a:r>
              <a:rPr lang="nl-NL" dirty="0" smtClean="0"/>
              <a:t> zowel als </a:t>
            </a:r>
            <a:r>
              <a:rPr lang="nl-NL" dirty="0" err="1" smtClean="0"/>
              <a:t>Pontius</a:t>
            </a:r>
            <a:r>
              <a:rPr lang="nl-NL" dirty="0" smtClean="0"/>
              <a:t> </a:t>
            </a:r>
            <a:r>
              <a:rPr lang="nl-NL" dirty="0" err="1" smtClean="0"/>
              <a:t>Pilatus</a:t>
            </a:r>
            <a:r>
              <a:rPr lang="nl-NL" dirty="0" smtClean="0"/>
              <a:t> met de heidenen en de volken van Israël, </a:t>
            </a:r>
            <a:r>
              <a:rPr lang="nl-NL" b="1" dirty="0" smtClean="0"/>
              <a:t>om te doen al wat uw hand en uw raad tevoren bepaald had, dat geschieden zou.</a:t>
            </a:r>
            <a:endParaRPr lang="nl-NL"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Genesis 50 : 20</a:t>
            </a:r>
            <a:endParaRPr lang="nl-NL" dirty="0"/>
          </a:p>
        </p:txBody>
      </p:sp>
      <p:sp>
        <p:nvSpPr>
          <p:cNvPr id="3" name="Tijdelijke aanduiding voor inhoud 2"/>
          <p:cNvSpPr>
            <a:spLocks noGrp="1"/>
          </p:cNvSpPr>
          <p:nvPr>
            <p:ph idx="1"/>
          </p:nvPr>
        </p:nvSpPr>
        <p:spPr/>
        <p:txBody>
          <a:bodyPr/>
          <a:lstStyle/>
          <a:p>
            <a:pPr>
              <a:buNone/>
            </a:pPr>
            <a:r>
              <a:rPr lang="nl-NL" dirty="0" smtClean="0"/>
              <a:t>	Gij hebt wel kwaad tegen mij gedacht, maar God heeft dat ten goede gedacht.</a:t>
            </a:r>
            <a:endParaRPr lang="nl-NL"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Handelingen 4 : 27-29</a:t>
            </a:r>
            <a:endParaRPr lang="nl-NL" dirty="0"/>
          </a:p>
        </p:txBody>
      </p:sp>
      <p:sp>
        <p:nvSpPr>
          <p:cNvPr id="3" name="Tijdelijke aanduiding voor inhoud 2"/>
          <p:cNvSpPr>
            <a:spLocks noGrp="1"/>
          </p:cNvSpPr>
          <p:nvPr>
            <p:ph idx="1"/>
          </p:nvPr>
        </p:nvSpPr>
        <p:spPr/>
        <p:txBody>
          <a:bodyPr/>
          <a:lstStyle/>
          <a:p>
            <a:pPr>
              <a:buNone/>
            </a:pPr>
            <a:r>
              <a:rPr lang="nl-NL" dirty="0" smtClean="0"/>
              <a:t>	Want inderdaad zijn in deze stad vergaderd tegen uw heilige knecht Jezus, die Gij gezalfd hebt, </a:t>
            </a:r>
            <a:r>
              <a:rPr lang="nl-NL" dirty="0" err="1" smtClean="0"/>
              <a:t>Herodes</a:t>
            </a:r>
            <a:r>
              <a:rPr lang="nl-NL" dirty="0" smtClean="0"/>
              <a:t> zowel als </a:t>
            </a:r>
            <a:r>
              <a:rPr lang="nl-NL" dirty="0" err="1" smtClean="0"/>
              <a:t>Pontius</a:t>
            </a:r>
            <a:r>
              <a:rPr lang="nl-NL" dirty="0" smtClean="0"/>
              <a:t> </a:t>
            </a:r>
            <a:r>
              <a:rPr lang="nl-NL" dirty="0" err="1" smtClean="0"/>
              <a:t>Pilatus</a:t>
            </a:r>
            <a:r>
              <a:rPr lang="nl-NL" dirty="0" smtClean="0"/>
              <a:t> met de heidenen en de volken van Israël, </a:t>
            </a:r>
            <a:r>
              <a:rPr lang="nl-NL" b="1" dirty="0" smtClean="0"/>
              <a:t>om te doen al wat uw hand en uw raad tevoren bepaald had, dat geschieden zou.</a:t>
            </a:r>
            <a:r>
              <a:rPr lang="nl-NL" dirty="0" smtClean="0"/>
              <a:t> En nu </a:t>
            </a:r>
            <a:r>
              <a:rPr lang="nl-NL" dirty="0" err="1" smtClean="0"/>
              <a:t>Here</a:t>
            </a:r>
            <a:r>
              <a:rPr lang="nl-NL" dirty="0" smtClean="0"/>
              <a:t>, let op hun dreigingen en geef uw dienstknechten met alle vrijmoedigheid om uw woord te spreken.</a:t>
            </a:r>
            <a:endParaRPr lang="nl-NL"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Psalm 2</a:t>
            </a:r>
            <a:endParaRPr lang="nl-NL" dirty="0"/>
          </a:p>
        </p:txBody>
      </p:sp>
      <p:sp>
        <p:nvSpPr>
          <p:cNvPr id="3" name="Tijdelijke aanduiding voor inhoud 2"/>
          <p:cNvSpPr>
            <a:spLocks noGrp="1"/>
          </p:cNvSpPr>
          <p:nvPr>
            <p:ph idx="1"/>
          </p:nvPr>
        </p:nvSpPr>
        <p:spPr>
          <a:xfrm>
            <a:off x="213531" y="1640993"/>
            <a:ext cx="8572560" cy="4525963"/>
          </a:xfrm>
        </p:spPr>
        <p:txBody>
          <a:bodyPr>
            <a:normAutofit/>
          </a:bodyPr>
          <a:lstStyle/>
          <a:p>
            <a:pPr>
              <a:buNone/>
            </a:pPr>
            <a:r>
              <a:rPr lang="nl-NL" dirty="0" smtClean="0"/>
              <a:t>	Waarom woelen de volken</a:t>
            </a:r>
          </a:p>
          <a:p>
            <a:pPr>
              <a:buNone/>
            </a:pPr>
            <a:r>
              <a:rPr lang="nl-NL" dirty="0" smtClean="0"/>
              <a:t>  	en zinnen de natiën op ijdelheid</a:t>
            </a:r>
          </a:p>
          <a:p>
            <a:pPr>
              <a:buNone/>
            </a:pPr>
            <a:r>
              <a:rPr lang="nl-NL" dirty="0" smtClean="0"/>
              <a:t>	De koningen der aarde scharen zich in slagorde</a:t>
            </a:r>
          </a:p>
          <a:p>
            <a:pPr>
              <a:buNone/>
            </a:pPr>
            <a:r>
              <a:rPr lang="nl-NL" dirty="0" smtClean="0"/>
              <a:t>  	en de machthebbers spannen samen </a:t>
            </a:r>
          </a:p>
          <a:p>
            <a:pPr>
              <a:buNone/>
            </a:pPr>
            <a:r>
              <a:rPr lang="nl-NL" dirty="0" smtClean="0"/>
              <a:t>  	tegen de </a:t>
            </a:r>
            <a:r>
              <a:rPr lang="nl-NL" dirty="0" err="1" smtClean="0"/>
              <a:t>Here</a:t>
            </a:r>
            <a:r>
              <a:rPr lang="nl-NL" dirty="0" smtClean="0"/>
              <a:t> en zijn gezalfde</a:t>
            </a:r>
          </a:p>
          <a:p>
            <a:pPr>
              <a:buNone/>
            </a:pPr>
            <a:r>
              <a:rPr lang="nl-NL" dirty="0" smtClean="0"/>
              <a:t>	Vers 4 : Die in de hemel zetelt, lacht;</a:t>
            </a:r>
          </a:p>
          <a:p>
            <a:pPr>
              <a:buNone/>
            </a:pPr>
            <a:r>
              <a:rPr lang="nl-NL" dirty="0" smtClean="0"/>
              <a:t>  	de </a:t>
            </a:r>
            <a:r>
              <a:rPr lang="nl-NL" dirty="0" err="1" smtClean="0"/>
              <a:t>Here</a:t>
            </a:r>
            <a:r>
              <a:rPr lang="nl-NL" dirty="0" smtClean="0"/>
              <a:t> spot met hen.</a:t>
            </a:r>
          </a:p>
          <a:p>
            <a:pPr>
              <a:buNone/>
            </a:pPr>
            <a:endParaRPr lang="nl-NL"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Samenvatting</a:t>
            </a:r>
            <a:endParaRPr lang="nl-NL" dirty="0"/>
          </a:p>
        </p:txBody>
      </p:sp>
      <p:sp>
        <p:nvSpPr>
          <p:cNvPr id="3" name="Tijdelijke aanduiding voor inhoud 2"/>
          <p:cNvSpPr>
            <a:spLocks noGrp="1"/>
          </p:cNvSpPr>
          <p:nvPr>
            <p:ph idx="1"/>
          </p:nvPr>
        </p:nvSpPr>
        <p:spPr/>
        <p:txBody>
          <a:bodyPr/>
          <a:lstStyle/>
          <a:p>
            <a:r>
              <a:rPr lang="nl-NL" dirty="0" smtClean="0"/>
              <a:t>Landvoogd</a:t>
            </a:r>
          </a:p>
          <a:p>
            <a:r>
              <a:rPr lang="nl-NL" dirty="0" smtClean="0"/>
              <a:t>Lam van exodus</a:t>
            </a:r>
          </a:p>
          <a:p>
            <a:r>
              <a:rPr lang="nl-NL" dirty="0" err="1" smtClean="0"/>
              <a:t>Jozua</a:t>
            </a:r>
            <a:r>
              <a:rPr lang="nl-NL" dirty="0" smtClean="0"/>
              <a:t> in het beloofde land</a:t>
            </a:r>
          </a:p>
          <a:p>
            <a:r>
              <a:rPr lang="nl-NL" dirty="0" smtClean="0"/>
              <a:t>Die in de hemel zetelt, lacht!!</a:t>
            </a:r>
            <a:endParaRPr lang="nl-N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nvGraphicFramePr>
        <p:xfrm>
          <a:off x="357158" y="357164"/>
          <a:ext cx="8358246" cy="5857915"/>
        </p:xfrm>
        <a:graphic>
          <a:graphicData uri="http://schemas.openxmlformats.org/drawingml/2006/table">
            <a:tbl>
              <a:tblPr>
                <a:tableStyleId>{5C22544A-7EE6-4342-B048-85BDC9FD1C3A}</a:tableStyleId>
              </a:tblPr>
              <a:tblGrid>
                <a:gridCol w="2071702"/>
                <a:gridCol w="6286544"/>
              </a:tblGrid>
              <a:tr h="836845">
                <a:tc>
                  <a:txBody>
                    <a:bodyPr/>
                    <a:lstStyle/>
                    <a:p>
                      <a:r>
                        <a:rPr lang="nl-NL" sz="3600" dirty="0" smtClean="0">
                          <a:solidFill>
                            <a:schemeClr val="tx1"/>
                          </a:solidFill>
                        </a:rPr>
                        <a:t>10</a:t>
                      </a:r>
                      <a:r>
                        <a:rPr lang="nl-NL" sz="3600" baseline="30000" dirty="0" smtClean="0">
                          <a:solidFill>
                            <a:schemeClr val="tx1"/>
                          </a:solidFill>
                        </a:rPr>
                        <a:t>e</a:t>
                      </a:r>
                      <a:r>
                        <a:rPr lang="nl-NL" sz="3600" dirty="0" smtClean="0">
                          <a:solidFill>
                            <a:schemeClr val="tx1"/>
                          </a:solidFill>
                        </a:rPr>
                        <a:t> </a:t>
                      </a:r>
                      <a:r>
                        <a:rPr lang="nl-NL" sz="3600" dirty="0" err="1" smtClean="0">
                          <a:solidFill>
                            <a:schemeClr val="tx1"/>
                          </a:solidFill>
                        </a:rPr>
                        <a:t>Nisan</a:t>
                      </a:r>
                      <a:endParaRPr lang="nl-NL" sz="3600" dirty="0">
                        <a:solidFill>
                          <a:schemeClr val="tx1"/>
                        </a:solidFill>
                      </a:endParaRPr>
                    </a:p>
                  </a:txBody>
                  <a:tcPr/>
                </a:tc>
                <a:tc>
                  <a:txBody>
                    <a:bodyPr/>
                    <a:lstStyle/>
                    <a:p>
                      <a:r>
                        <a:rPr lang="nl-NL" sz="3600" dirty="0" smtClean="0">
                          <a:solidFill>
                            <a:schemeClr val="tx1"/>
                          </a:solidFill>
                        </a:rPr>
                        <a:t>dag</a:t>
                      </a:r>
                      <a:r>
                        <a:rPr lang="nl-NL" sz="3600" baseline="0" dirty="0" smtClean="0">
                          <a:solidFill>
                            <a:schemeClr val="tx1"/>
                          </a:solidFill>
                        </a:rPr>
                        <a:t> van de intocht van Jezus</a:t>
                      </a:r>
                      <a:endParaRPr lang="nl-NL" sz="3600" dirty="0">
                        <a:solidFill>
                          <a:schemeClr val="tx1"/>
                        </a:solidFill>
                      </a:endParaRPr>
                    </a:p>
                  </a:txBody>
                  <a:tcPr/>
                </a:tc>
              </a:tr>
              <a:tr h="836845">
                <a:tc>
                  <a:txBody>
                    <a:bodyPr/>
                    <a:lstStyle/>
                    <a:p>
                      <a:r>
                        <a:rPr lang="nl-NL" sz="3600" dirty="0" smtClean="0">
                          <a:solidFill>
                            <a:schemeClr val="tx1"/>
                          </a:solidFill>
                        </a:rPr>
                        <a:t>11</a:t>
                      </a:r>
                      <a:r>
                        <a:rPr lang="nl-NL" sz="3600" baseline="30000" dirty="0" smtClean="0">
                          <a:solidFill>
                            <a:schemeClr val="tx1"/>
                          </a:solidFill>
                        </a:rPr>
                        <a:t>e</a:t>
                      </a:r>
                      <a:r>
                        <a:rPr lang="nl-NL" sz="3600" dirty="0" smtClean="0">
                          <a:solidFill>
                            <a:schemeClr val="tx1"/>
                          </a:solidFill>
                        </a:rPr>
                        <a:t> </a:t>
                      </a:r>
                      <a:r>
                        <a:rPr lang="nl-NL" sz="3600" dirty="0" err="1" smtClean="0">
                          <a:solidFill>
                            <a:schemeClr val="tx1"/>
                          </a:solidFill>
                        </a:rPr>
                        <a:t>Nisan</a:t>
                      </a:r>
                      <a:endParaRPr lang="nl-NL" sz="3600" dirty="0">
                        <a:solidFill>
                          <a:schemeClr val="tx1"/>
                        </a:solidFill>
                      </a:endParaRPr>
                    </a:p>
                  </a:txBody>
                  <a:tcPr/>
                </a:tc>
                <a:tc>
                  <a:txBody>
                    <a:bodyPr/>
                    <a:lstStyle/>
                    <a:p>
                      <a:endParaRPr lang="nl-NL" dirty="0">
                        <a:solidFill>
                          <a:schemeClr val="tx1"/>
                        </a:solidFill>
                      </a:endParaRPr>
                    </a:p>
                  </a:txBody>
                  <a:tcPr/>
                </a:tc>
              </a:tr>
              <a:tr h="836845">
                <a:tc>
                  <a:txBody>
                    <a:bodyPr/>
                    <a:lstStyle/>
                    <a:p>
                      <a:r>
                        <a:rPr lang="nl-NL" sz="3600" dirty="0" smtClean="0">
                          <a:solidFill>
                            <a:schemeClr val="tx1"/>
                          </a:solidFill>
                        </a:rPr>
                        <a:t>12</a:t>
                      </a:r>
                      <a:r>
                        <a:rPr lang="nl-NL" sz="3600" baseline="30000" dirty="0" smtClean="0">
                          <a:solidFill>
                            <a:schemeClr val="tx1"/>
                          </a:solidFill>
                        </a:rPr>
                        <a:t>e</a:t>
                      </a:r>
                      <a:r>
                        <a:rPr lang="nl-NL" sz="3600" dirty="0" smtClean="0">
                          <a:solidFill>
                            <a:schemeClr val="tx1"/>
                          </a:solidFill>
                        </a:rPr>
                        <a:t> </a:t>
                      </a:r>
                      <a:r>
                        <a:rPr lang="nl-NL" sz="3600" dirty="0" err="1" smtClean="0">
                          <a:solidFill>
                            <a:schemeClr val="tx1"/>
                          </a:solidFill>
                        </a:rPr>
                        <a:t>Nisan</a:t>
                      </a:r>
                      <a:endParaRPr lang="nl-NL" sz="3600" dirty="0">
                        <a:solidFill>
                          <a:schemeClr val="tx1"/>
                        </a:solidFill>
                      </a:endParaRPr>
                    </a:p>
                  </a:txBody>
                  <a:tcPr/>
                </a:tc>
                <a:tc>
                  <a:txBody>
                    <a:bodyPr/>
                    <a:lstStyle/>
                    <a:p>
                      <a:r>
                        <a:rPr lang="nl-NL" sz="3600" dirty="0" smtClean="0">
                          <a:solidFill>
                            <a:schemeClr val="tx1"/>
                          </a:solidFill>
                        </a:rPr>
                        <a:t>gesprek </a:t>
                      </a:r>
                      <a:r>
                        <a:rPr lang="nl-NL" sz="3600" baseline="0" dirty="0" smtClean="0">
                          <a:solidFill>
                            <a:schemeClr val="tx1"/>
                          </a:solidFill>
                        </a:rPr>
                        <a:t> Sanhedrin en Judas</a:t>
                      </a:r>
                      <a:endParaRPr lang="nl-NL" sz="3600" dirty="0">
                        <a:solidFill>
                          <a:schemeClr val="tx1"/>
                        </a:solidFill>
                      </a:endParaRPr>
                    </a:p>
                  </a:txBody>
                  <a:tcPr/>
                </a:tc>
              </a:tr>
              <a:tr h="836845">
                <a:tc>
                  <a:txBody>
                    <a:bodyPr/>
                    <a:lstStyle/>
                    <a:p>
                      <a:r>
                        <a:rPr lang="nl-NL" sz="3600" dirty="0" smtClean="0">
                          <a:solidFill>
                            <a:schemeClr val="tx1"/>
                          </a:solidFill>
                        </a:rPr>
                        <a:t>13</a:t>
                      </a:r>
                      <a:r>
                        <a:rPr lang="nl-NL" sz="3600" baseline="30000" dirty="0" smtClean="0">
                          <a:solidFill>
                            <a:schemeClr val="tx1"/>
                          </a:solidFill>
                        </a:rPr>
                        <a:t>e</a:t>
                      </a:r>
                      <a:r>
                        <a:rPr lang="nl-NL" sz="3600" dirty="0" smtClean="0">
                          <a:solidFill>
                            <a:schemeClr val="tx1"/>
                          </a:solidFill>
                        </a:rPr>
                        <a:t> </a:t>
                      </a:r>
                      <a:r>
                        <a:rPr lang="nl-NL" sz="3600" dirty="0" err="1" smtClean="0">
                          <a:solidFill>
                            <a:schemeClr val="tx1"/>
                          </a:solidFill>
                        </a:rPr>
                        <a:t>Nisan</a:t>
                      </a:r>
                      <a:endParaRPr lang="nl-NL" sz="3600" dirty="0">
                        <a:solidFill>
                          <a:schemeClr val="tx1"/>
                        </a:solidFill>
                      </a:endParaRPr>
                    </a:p>
                  </a:txBody>
                  <a:tcPr/>
                </a:tc>
                <a:tc>
                  <a:txBody>
                    <a:bodyPr/>
                    <a:lstStyle/>
                    <a:p>
                      <a:r>
                        <a:rPr lang="nl-NL" sz="3600" dirty="0" smtClean="0">
                          <a:solidFill>
                            <a:schemeClr val="tx1"/>
                          </a:solidFill>
                        </a:rPr>
                        <a:t>Jezus wordt</a:t>
                      </a:r>
                      <a:r>
                        <a:rPr lang="nl-NL" sz="3600" baseline="0" dirty="0" smtClean="0">
                          <a:solidFill>
                            <a:schemeClr val="tx1"/>
                          </a:solidFill>
                        </a:rPr>
                        <a:t> opgepakt </a:t>
                      </a:r>
                      <a:endParaRPr lang="nl-NL" sz="3600" dirty="0">
                        <a:solidFill>
                          <a:schemeClr val="tx1"/>
                        </a:solidFill>
                      </a:endParaRPr>
                    </a:p>
                  </a:txBody>
                  <a:tcPr/>
                </a:tc>
              </a:tr>
              <a:tr h="836845">
                <a:tc>
                  <a:txBody>
                    <a:bodyPr/>
                    <a:lstStyle/>
                    <a:p>
                      <a:r>
                        <a:rPr lang="nl-NL" sz="3600" dirty="0" smtClean="0">
                          <a:solidFill>
                            <a:schemeClr val="tx1"/>
                          </a:solidFill>
                        </a:rPr>
                        <a:t>14</a:t>
                      </a:r>
                      <a:r>
                        <a:rPr lang="nl-NL" sz="3600" baseline="30000" dirty="0" smtClean="0">
                          <a:solidFill>
                            <a:schemeClr val="tx1"/>
                          </a:solidFill>
                        </a:rPr>
                        <a:t>e</a:t>
                      </a:r>
                      <a:r>
                        <a:rPr lang="nl-NL" sz="3600" dirty="0" smtClean="0">
                          <a:solidFill>
                            <a:schemeClr val="tx1"/>
                          </a:solidFill>
                        </a:rPr>
                        <a:t> </a:t>
                      </a:r>
                      <a:r>
                        <a:rPr lang="nl-NL" sz="3600" dirty="0" err="1" smtClean="0">
                          <a:solidFill>
                            <a:schemeClr val="tx1"/>
                          </a:solidFill>
                        </a:rPr>
                        <a:t>Nisan</a:t>
                      </a:r>
                      <a:endParaRPr lang="nl-NL" sz="3600" dirty="0">
                        <a:solidFill>
                          <a:schemeClr val="tx1"/>
                        </a:solidFill>
                      </a:endParaRPr>
                    </a:p>
                  </a:txBody>
                  <a:tcPr/>
                </a:tc>
                <a:tc>
                  <a:txBody>
                    <a:bodyPr/>
                    <a:lstStyle/>
                    <a:p>
                      <a:r>
                        <a:rPr lang="nl-NL" sz="3600" dirty="0" smtClean="0">
                          <a:solidFill>
                            <a:schemeClr val="tx1"/>
                          </a:solidFill>
                        </a:rPr>
                        <a:t>Jezus veroordeeld en gekruisigd</a:t>
                      </a:r>
                      <a:endParaRPr lang="nl-NL" sz="3600" dirty="0">
                        <a:solidFill>
                          <a:schemeClr val="tx1"/>
                        </a:solidFill>
                      </a:endParaRPr>
                    </a:p>
                  </a:txBody>
                  <a:tcPr/>
                </a:tc>
              </a:tr>
              <a:tr h="836845">
                <a:tc>
                  <a:txBody>
                    <a:bodyPr/>
                    <a:lstStyle/>
                    <a:p>
                      <a:r>
                        <a:rPr lang="nl-NL" sz="3600" dirty="0" smtClean="0">
                          <a:solidFill>
                            <a:schemeClr val="tx1"/>
                          </a:solidFill>
                        </a:rPr>
                        <a:t>15</a:t>
                      </a:r>
                      <a:r>
                        <a:rPr lang="nl-NL" sz="3600" baseline="30000" dirty="0" smtClean="0">
                          <a:solidFill>
                            <a:schemeClr val="tx1"/>
                          </a:solidFill>
                        </a:rPr>
                        <a:t>e</a:t>
                      </a:r>
                      <a:r>
                        <a:rPr lang="nl-NL" sz="3600" dirty="0" smtClean="0">
                          <a:solidFill>
                            <a:schemeClr val="tx1"/>
                          </a:solidFill>
                        </a:rPr>
                        <a:t> </a:t>
                      </a:r>
                      <a:r>
                        <a:rPr lang="nl-NL" sz="3600" dirty="0" err="1" smtClean="0">
                          <a:solidFill>
                            <a:schemeClr val="tx1"/>
                          </a:solidFill>
                        </a:rPr>
                        <a:t>Nisan</a:t>
                      </a:r>
                      <a:endParaRPr lang="nl-NL" sz="3600" dirty="0">
                        <a:solidFill>
                          <a:schemeClr val="tx1"/>
                        </a:solidFill>
                      </a:endParaRPr>
                    </a:p>
                  </a:txBody>
                  <a:tcPr/>
                </a:tc>
                <a:tc>
                  <a:txBody>
                    <a:bodyPr/>
                    <a:lstStyle/>
                    <a:p>
                      <a:endParaRPr lang="nl-NL">
                        <a:solidFill>
                          <a:schemeClr val="tx1"/>
                        </a:solidFill>
                      </a:endParaRPr>
                    </a:p>
                  </a:txBody>
                  <a:tcPr/>
                </a:tc>
              </a:tr>
              <a:tr h="836845">
                <a:tc>
                  <a:txBody>
                    <a:bodyPr/>
                    <a:lstStyle/>
                    <a:p>
                      <a:r>
                        <a:rPr lang="nl-NL" sz="3600" dirty="0" smtClean="0">
                          <a:solidFill>
                            <a:schemeClr val="tx1"/>
                          </a:solidFill>
                        </a:rPr>
                        <a:t>16</a:t>
                      </a:r>
                      <a:r>
                        <a:rPr lang="nl-NL" sz="3600" baseline="30000" dirty="0" smtClean="0">
                          <a:solidFill>
                            <a:schemeClr val="tx1"/>
                          </a:solidFill>
                        </a:rPr>
                        <a:t>e</a:t>
                      </a:r>
                      <a:r>
                        <a:rPr lang="nl-NL" sz="3600" dirty="0" smtClean="0">
                          <a:solidFill>
                            <a:schemeClr val="tx1"/>
                          </a:solidFill>
                        </a:rPr>
                        <a:t> </a:t>
                      </a:r>
                      <a:r>
                        <a:rPr lang="nl-NL" sz="3600" dirty="0" err="1" smtClean="0">
                          <a:solidFill>
                            <a:schemeClr val="tx1"/>
                          </a:solidFill>
                        </a:rPr>
                        <a:t>Nisan</a:t>
                      </a:r>
                      <a:endParaRPr lang="nl-NL" sz="3600" dirty="0">
                        <a:solidFill>
                          <a:schemeClr val="tx1"/>
                        </a:solidFill>
                      </a:endParaRPr>
                    </a:p>
                  </a:txBody>
                  <a:tcPr/>
                </a:tc>
                <a:tc>
                  <a:txBody>
                    <a:bodyPr/>
                    <a:lstStyle/>
                    <a:p>
                      <a:r>
                        <a:rPr lang="nl-NL" sz="3600" dirty="0" smtClean="0">
                          <a:solidFill>
                            <a:schemeClr val="tx1"/>
                          </a:solidFill>
                        </a:rPr>
                        <a:t>3</a:t>
                      </a:r>
                      <a:r>
                        <a:rPr lang="nl-NL" sz="3600" baseline="30000" dirty="0" smtClean="0">
                          <a:solidFill>
                            <a:schemeClr val="tx1"/>
                          </a:solidFill>
                        </a:rPr>
                        <a:t>e</a:t>
                      </a:r>
                      <a:r>
                        <a:rPr lang="nl-NL" sz="3600" dirty="0" smtClean="0">
                          <a:solidFill>
                            <a:schemeClr val="tx1"/>
                          </a:solidFill>
                        </a:rPr>
                        <a:t> dag</a:t>
                      </a:r>
                      <a:endParaRPr lang="nl-NL" sz="3600" dirty="0">
                        <a:solidFill>
                          <a:schemeClr val="tx1"/>
                        </a:solidFill>
                      </a:endParaRPr>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Exodus 12: 3  </a:t>
            </a:r>
            <a:r>
              <a:rPr lang="nl-NL" sz="2800" dirty="0" smtClean="0"/>
              <a:t>instelling Pascha</a:t>
            </a:r>
            <a:endParaRPr lang="nl-NL" dirty="0"/>
          </a:p>
        </p:txBody>
      </p:sp>
      <p:sp>
        <p:nvSpPr>
          <p:cNvPr id="3" name="Tijdelijke aanduiding voor inhoud 2"/>
          <p:cNvSpPr>
            <a:spLocks noGrp="1"/>
          </p:cNvSpPr>
          <p:nvPr>
            <p:ph idx="1"/>
          </p:nvPr>
        </p:nvSpPr>
        <p:spPr/>
        <p:txBody>
          <a:bodyPr/>
          <a:lstStyle/>
          <a:p>
            <a:pPr>
              <a:buNone/>
            </a:pPr>
            <a:r>
              <a:rPr lang="nl-NL" dirty="0" smtClean="0"/>
              <a:t>    Spreekt tot de gehele vergadering van Israël als volgt; op de tiende van deze maand zal ieder voor zich een stuk kleinvee nemen.</a:t>
            </a:r>
            <a:endParaRPr lang="nl-N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Exodus 12: 6</a:t>
            </a:r>
            <a:endParaRPr lang="nl-NL" dirty="0"/>
          </a:p>
        </p:txBody>
      </p:sp>
      <p:sp>
        <p:nvSpPr>
          <p:cNvPr id="3" name="Tijdelijke aanduiding voor inhoud 2"/>
          <p:cNvSpPr>
            <a:spLocks noGrp="1"/>
          </p:cNvSpPr>
          <p:nvPr>
            <p:ph idx="1"/>
          </p:nvPr>
        </p:nvSpPr>
        <p:spPr/>
        <p:txBody>
          <a:bodyPr/>
          <a:lstStyle/>
          <a:p>
            <a:pPr>
              <a:buNone/>
            </a:pPr>
            <a:r>
              <a:rPr lang="nl-NL" dirty="0" smtClean="0"/>
              <a:t>	En gij zult het bewaren tot de veertiende dag van deze maand…..dan zal de gehele vergadering  der gemeente van Israël het slachten.</a:t>
            </a:r>
            <a:endParaRPr lang="nl-NL"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Jozua</a:t>
            </a:r>
            <a:r>
              <a:rPr lang="nl-NL" dirty="0" smtClean="0"/>
              <a:t>  4 : 19</a:t>
            </a:r>
            <a:endParaRPr lang="nl-NL" dirty="0"/>
          </a:p>
        </p:txBody>
      </p:sp>
      <p:sp>
        <p:nvSpPr>
          <p:cNvPr id="3" name="Tijdelijke aanduiding voor inhoud 2"/>
          <p:cNvSpPr>
            <a:spLocks noGrp="1"/>
          </p:cNvSpPr>
          <p:nvPr>
            <p:ph idx="1"/>
          </p:nvPr>
        </p:nvSpPr>
        <p:spPr>
          <a:xfrm>
            <a:off x="457200" y="1600200"/>
            <a:ext cx="8401080" cy="5257800"/>
          </a:xfrm>
        </p:spPr>
        <p:txBody>
          <a:bodyPr>
            <a:normAutofit/>
          </a:bodyPr>
          <a:lstStyle/>
          <a:p>
            <a:r>
              <a:rPr lang="nl-NL" dirty="0" smtClean="0"/>
              <a:t>Het volk nu is uit de Jordaan opgeklommen op de tiende der eerste maand en zij legerden zich te Gilgal</a:t>
            </a:r>
            <a:br>
              <a:rPr lang="nl-NL" dirty="0" smtClean="0"/>
            </a:br>
            <a:r>
              <a:rPr lang="nl-NL" dirty="0" smtClean="0"/>
              <a:t/>
            </a:r>
            <a:br>
              <a:rPr lang="nl-NL" dirty="0" smtClean="0"/>
            </a:br>
            <a:r>
              <a:rPr lang="nl-NL" dirty="0" smtClean="0"/>
              <a:t/>
            </a:r>
            <a:br>
              <a:rPr lang="nl-NL" dirty="0" smtClean="0"/>
            </a:br>
            <a:endParaRPr lang="nl-NL" dirty="0" smtClean="0"/>
          </a:p>
          <a:p>
            <a:r>
              <a:rPr lang="nl-NL" dirty="0" smtClean="0"/>
              <a:t>Terwijl de Israëlieten te Gilgal gelegerd waren, vierden zij het Pascha op de veertiende dag van die maand, des avonds, in de vlakten van </a:t>
            </a:r>
            <a:r>
              <a:rPr lang="nl-NL" dirty="0" err="1" smtClean="0"/>
              <a:t>Jericho</a:t>
            </a:r>
            <a:endParaRPr lang="nl-NL" sz="4000" dirty="0"/>
          </a:p>
        </p:txBody>
      </p:sp>
      <p:sp>
        <p:nvSpPr>
          <p:cNvPr id="4" name="Titel 1"/>
          <p:cNvSpPr txBox="1">
            <a:spLocks/>
          </p:cNvSpPr>
          <p:nvPr/>
        </p:nvSpPr>
        <p:spPr>
          <a:xfrm>
            <a:off x="461741" y="342900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4400" b="0" i="0" u="none" strike="noStrike" kern="1200" cap="none" spc="0" normalizeH="0" baseline="0" noProof="0" dirty="0" err="1" smtClean="0">
                <a:ln>
                  <a:noFill/>
                </a:ln>
                <a:solidFill>
                  <a:schemeClr val="tx1"/>
                </a:solidFill>
                <a:effectLst/>
                <a:uLnTx/>
                <a:uFillTx/>
                <a:latin typeface="+mj-lt"/>
                <a:ea typeface="+mj-ea"/>
                <a:cs typeface="+mj-cs"/>
              </a:rPr>
              <a:t>Jozua</a:t>
            </a:r>
            <a:r>
              <a:rPr kumimoji="0" lang="nl-NL" sz="4400" b="0" i="0" u="none" strike="noStrike" kern="1200" cap="none" spc="0" normalizeH="0" baseline="0" noProof="0" dirty="0" smtClean="0">
                <a:ln>
                  <a:noFill/>
                </a:ln>
                <a:solidFill>
                  <a:schemeClr val="tx1"/>
                </a:solidFill>
                <a:effectLst/>
                <a:uLnTx/>
                <a:uFillTx/>
                <a:latin typeface="+mj-lt"/>
                <a:ea typeface="+mj-ea"/>
                <a:cs typeface="+mj-cs"/>
              </a:rPr>
              <a:t>  5 : 10</a:t>
            </a:r>
            <a:endParaRPr kumimoji="0" lang="nl-NL"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10</a:t>
            </a:r>
            <a:r>
              <a:rPr lang="nl-NL" baseline="30000" dirty="0" smtClean="0"/>
              <a:t>e</a:t>
            </a:r>
            <a:r>
              <a:rPr lang="nl-NL" dirty="0" smtClean="0"/>
              <a:t>  </a:t>
            </a:r>
            <a:r>
              <a:rPr lang="nl-NL" dirty="0" err="1" smtClean="0"/>
              <a:t>Nisan</a:t>
            </a:r>
            <a:endParaRPr lang="nl-NL" dirty="0"/>
          </a:p>
        </p:txBody>
      </p:sp>
      <p:sp>
        <p:nvSpPr>
          <p:cNvPr id="3" name="Tijdelijke aanduiding voor inhoud 2"/>
          <p:cNvSpPr>
            <a:spLocks noGrp="1"/>
          </p:cNvSpPr>
          <p:nvPr>
            <p:ph idx="1"/>
          </p:nvPr>
        </p:nvSpPr>
        <p:spPr/>
        <p:txBody>
          <a:bodyPr/>
          <a:lstStyle/>
          <a:p>
            <a:r>
              <a:rPr lang="nl-NL" dirty="0" smtClean="0"/>
              <a:t>De </a:t>
            </a:r>
            <a:r>
              <a:rPr lang="nl-NL" dirty="0" err="1" smtClean="0"/>
              <a:t>Here</a:t>
            </a:r>
            <a:r>
              <a:rPr lang="nl-NL" dirty="0" smtClean="0"/>
              <a:t> Jezus gaat de stad in, zittend op een ezel ( </a:t>
            </a:r>
            <a:r>
              <a:rPr lang="nl-NL" dirty="0" err="1" smtClean="0"/>
              <a:t>Zacharia</a:t>
            </a:r>
            <a:r>
              <a:rPr lang="nl-NL" dirty="0" smtClean="0"/>
              <a:t> 9:9 ).</a:t>
            </a:r>
          </a:p>
          <a:p>
            <a:endParaRPr lang="nl-NL" dirty="0" smtClean="0"/>
          </a:p>
          <a:p>
            <a:r>
              <a:rPr lang="nl-NL" dirty="0" smtClean="0"/>
              <a:t>“Jubel luide, gij dochter van Sion, juich, gij dochter van Jeruzalem!  Zie uw koning komt tot u, hij is nederig, en rijdende op een ezel.”</a:t>
            </a:r>
            <a:endParaRPr lang="nl-N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Pontius</a:t>
            </a:r>
            <a:r>
              <a:rPr lang="nl-NL" dirty="0" smtClean="0"/>
              <a:t>  </a:t>
            </a:r>
            <a:r>
              <a:rPr lang="nl-NL" dirty="0" err="1" smtClean="0"/>
              <a:t>Pilatus</a:t>
            </a:r>
            <a:endParaRPr lang="nl-NL" dirty="0"/>
          </a:p>
        </p:txBody>
      </p:sp>
      <p:sp>
        <p:nvSpPr>
          <p:cNvPr id="3" name="Tijdelijke aanduiding voor inhoud 2"/>
          <p:cNvSpPr>
            <a:spLocks noGrp="1"/>
          </p:cNvSpPr>
          <p:nvPr>
            <p:ph idx="1"/>
          </p:nvPr>
        </p:nvSpPr>
        <p:spPr/>
        <p:txBody>
          <a:bodyPr/>
          <a:lstStyle/>
          <a:p>
            <a:r>
              <a:rPr lang="nl-NL" dirty="0" smtClean="0"/>
              <a:t>Landvoogd van </a:t>
            </a:r>
            <a:r>
              <a:rPr lang="nl-NL" dirty="0" err="1" smtClean="0"/>
              <a:t>Judea</a:t>
            </a:r>
            <a:r>
              <a:rPr lang="nl-NL" dirty="0" smtClean="0"/>
              <a:t> van 26 tot 36</a:t>
            </a:r>
          </a:p>
          <a:p>
            <a:r>
              <a:rPr lang="nl-NL" dirty="0" smtClean="0"/>
              <a:t>Aangesteld door Keizer </a:t>
            </a:r>
            <a:r>
              <a:rPr lang="nl-NL" dirty="0" err="1" smtClean="0"/>
              <a:t>Tiberius</a:t>
            </a:r>
            <a:endParaRPr lang="nl-NL" dirty="0" smtClean="0"/>
          </a:p>
          <a:p>
            <a:r>
              <a:rPr lang="nl-NL" dirty="0" smtClean="0"/>
              <a:t>Op aanbeveling van </a:t>
            </a:r>
            <a:r>
              <a:rPr lang="nl-NL" dirty="0" err="1" smtClean="0"/>
              <a:t>Seianus</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Mattëus</a:t>
            </a:r>
            <a:r>
              <a:rPr lang="nl-NL" dirty="0" smtClean="0"/>
              <a:t> 27: 22-24</a:t>
            </a:r>
            <a:endParaRPr lang="nl-NL" dirty="0"/>
          </a:p>
        </p:txBody>
      </p:sp>
      <p:sp>
        <p:nvSpPr>
          <p:cNvPr id="3" name="Tijdelijke aanduiding voor inhoud 2"/>
          <p:cNvSpPr>
            <a:spLocks noGrp="1"/>
          </p:cNvSpPr>
          <p:nvPr>
            <p:ph idx="1"/>
          </p:nvPr>
        </p:nvSpPr>
        <p:spPr>
          <a:xfrm>
            <a:off x="0" y="1654156"/>
            <a:ext cx="9144000" cy="5132430"/>
          </a:xfrm>
        </p:spPr>
        <p:txBody>
          <a:bodyPr>
            <a:normAutofit/>
          </a:bodyPr>
          <a:lstStyle/>
          <a:p>
            <a:pPr>
              <a:buNone/>
            </a:pPr>
            <a:r>
              <a:rPr lang="nl-NL" sz="3400" dirty="0" smtClean="0"/>
              <a:t>	Wat moet ik dan doen met Jezus, die Christus genoemd wordt? Zij zeiden allen: Hij moet gekruisigd worden! Hij </a:t>
            </a:r>
            <a:r>
              <a:rPr lang="nl-NL" sz="3400" dirty="0" err="1" smtClean="0"/>
              <a:t>zeide</a:t>
            </a:r>
            <a:r>
              <a:rPr lang="nl-NL" sz="3400" dirty="0" smtClean="0"/>
              <a:t>: wat heeft Hij dan toch voor kwaad gedaan? Zij schreeuwden des te meer: Hij moet gekruisigd worden! </a:t>
            </a:r>
            <a:r>
              <a:rPr lang="nl-NL" sz="3400" b="1" u="sng" dirty="0" smtClean="0"/>
              <a:t>Toen </a:t>
            </a:r>
            <a:r>
              <a:rPr lang="nl-NL" sz="3400" b="1" u="sng" dirty="0" err="1" smtClean="0"/>
              <a:t>Pilatus</a:t>
            </a:r>
            <a:r>
              <a:rPr lang="nl-NL" sz="3400" b="1" u="sng" dirty="0" smtClean="0"/>
              <a:t> zag, dat niets baatte, maar dat er veeleer oproer ontstond, </a:t>
            </a:r>
            <a:r>
              <a:rPr lang="nl-NL" sz="3400" dirty="0" smtClean="0"/>
              <a:t>nam hij water, wies zich de handen ten aanschouwen van de schare en </a:t>
            </a:r>
            <a:r>
              <a:rPr lang="nl-NL" sz="3400" dirty="0" err="1" smtClean="0"/>
              <a:t>zeide</a:t>
            </a:r>
            <a:r>
              <a:rPr lang="nl-NL" sz="3400" dirty="0" smtClean="0"/>
              <a:t>: Ik ben onschuldig aan zijn bloed…..</a:t>
            </a:r>
            <a:endParaRPr lang="nl-NL" sz="3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4808</TotalTime>
  <Words>428</Words>
  <Application>Microsoft Office PowerPoint</Application>
  <PresentationFormat>Diavoorstelling (4:3)</PresentationFormat>
  <Paragraphs>118</Paragraphs>
  <Slides>27</Slides>
  <Notes>27</Notes>
  <HiddenSlides>0</HiddenSlides>
  <MMClips>0</MMClips>
  <ScaleCrop>false</ScaleCrop>
  <HeadingPairs>
    <vt:vector size="4" baseType="variant">
      <vt:variant>
        <vt:lpstr>Thema</vt:lpstr>
      </vt:variant>
      <vt:variant>
        <vt:i4>1</vt:i4>
      </vt:variant>
      <vt:variant>
        <vt:lpstr>Diatitels</vt:lpstr>
      </vt:variant>
      <vt:variant>
        <vt:i4>27</vt:i4>
      </vt:variant>
    </vt:vector>
  </HeadingPairs>
  <TitlesOfParts>
    <vt:vector size="28" baseType="lpstr">
      <vt:lpstr>Office-thema</vt:lpstr>
      <vt:lpstr>Dia 1</vt:lpstr>
      <vt:lpstr>Dia 2</vt:lpstr>
      <vt:lpstr>Dia 3</vt:lpstr>
      <vt:lpstr>Exodus 12: 3  instelling Pascha</vt:lpstr>
      <vt:lpstr>Exodus 12: 6</vt:lpstr>
      <vt:lpstr>Jozua  4 : 19</vt:lpstr>
      <vt:lpstr>10e  Nisan</vt:lpstr>
      <vt:lpstr>Pontius  Pilatus</vt:lpstr>
      <vt:lpstr>Mattëus 27: 22-24</vt:lpstr>
      <vt:lpstr>Marcus 15: 12 - 15</vt:lpstr>
      <vt:lpstr>Johannes 19: 12</vt:lpstr>
      <vt:lpstr>Handelingen 22: 3-5</vt:lpstr>
      <vt:lpstr>Handelingen 26: 9-11</vt:lpstr>
      <vt:lpstr>Filippenzen 3 : 6-9</vt:lpstr>
      <vt:lpstr>Filippenzen 3 : 14</vt:lpstr>
      <vt:lpstr>2 Korinthe 5 : 17</vt:lpstr>
      <vt:lpstr>Romeinen 8 : 28</vt:lpstr>
      <vt:lpstr>Handelingen 4 : 23</vt:lpstr>
      <vt:lpstr>Handelingen 4 : 24</vt:lpstr>
      <vt:lpstr>Handelingen 4 : 24 EN 25</vt:lpstr>
      <vt:lpstr>Handelingen 4 : 24 -26</vt:lpstr>
      <vt:lpstr>Handelingen 4 : 27</vt:lpstr>
      <vt:lpstr>Handelingen 4 : 27 EN 28</vt:lpstr>
      <vt:lpstr>Genesis 50 : 20</vt:lpstr>
      <vt:lpstr>Handelingen 4 : 27-29</vt:lpstr>
      <vt:lpstr>Psalm 2</vt:lpstr>
      <vt:lpstr>Samenvatting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g.v.ppt</dc:title>
  <dc:creator>WinXP</dc:creator>
  <cp:lastModifiedBy>WinXP</cp:lastModifiedBy>
  <cp:revision>383</cp:revision>
  <dcterms:created xsi:type="dcterms:W3CDTF">2010-02-06T10:16:41Z</dcterms:created>
  <dcterms:modified xsi:type="dcterms:W3CDTF">2010-04-07T16:10:24Z</dcterms:modified>
</cp:coreProperties>
</file>